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0905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0728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9281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58118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532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9355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7597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9305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7393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718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2998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2743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4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0926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7DD9BC-FC90-4C83-B6DC-1C42C5CCE3D5}" type="datetimeFigureOut">
              <a:rPr lang="es-PA" smtClean="0"/>
              <a:t>10/06/2021</a:t>
            </a:fld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68C79A3-E7A2-48F2-9DC8-850CAC3CF07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36234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826" y="0"/>
            <a:ext cx="12377652" cy="685800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5606858"/>
            <a:ext cx="2132061" cy="113057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7741F82-6632-42A0-8595-C2C4FE2E45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565" y="427533"/>
            <a:ext cx="7548869" cy="167548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D2D9779-206C-4613-BB2A-E4445A618EE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953" r="22912"/>
          <a:stretch/>
        </p:blipFill>
        <p:spPr>
          <a:xfrm>
            <a:off x="2231472" y="2179891"/>
            <a:ext cx="5880683" cy="32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329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295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Citable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Aixa Brown Gonzalez</dc:creator>
  <cp:lastModifiedBy>Jackeline Rivera</cp:lastModifiedBy>
  <cp:revision>20</cp:revision>
  <dcterms:created xsi:type="dcterms:W3CDTF">2021-04-07T15:47:37Z</dcterms:created>
  <dcterms:modified xsi:type="dcterms:W3CDTF">2021-10-06T15:17:12Z</dcterms:modified>
</cp:coreProperties>
</file>