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D9BC-FC90-4C83-B6DC-1C42C5CCE3D5}" type="datetimeFigureOut">
              <a:rPr lang="es-PA" smtClean="0"/>
              <a:t>10/06/2021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79A3-E7A2-48F2-9DC8-850CAC3CF07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309050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D9BC-FC90-4C83-B6DC-1C42C5CCE3D5}" type="datetimeFigureOut">
              <a:rPr lang="es-PA" smtClean="0"/>
              <a:t>10/06/2021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79A3-E7A2-48F2-9DC8-850CAC3CF07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007280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D9BC-FC90-4C83-B6DC-1C42C5CCE3D5}" type="datetimeFigureOut">
              <a:rPr lang="es-PA" smtClean="0"/>
              <a:t>10/06/2021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79A3-E7A2-48F2-9DC8-850CAC3CF07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092813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D9BC-FC90-4C83-B6DC-1C42C5CCE3D5}" type="datetimeFigureOut">
              <a:rPr lang="es-PA" smtClean="0"/>
              <a:t>10/06/2021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79A3-E7A2-48F2-9DC8-850CAC3CF07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858118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D9BC-FC90-4C83-B6DC-1C42C5CCE3D5}" type="datetimeFigureOut">
              <a:rPr lang="es-PA" smtClean="0"/>
              <a:t>10/06/2021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79A3-E7A2-48F2-9DC8-850CAC3CF07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76532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D9BC-FC90-4C83-B6DC-1C42C5CCE3D5}" type="datetimeFigureOut">
              <a:rPr lang="es-PA" smtClean="0"/>
              <a:t>10/06/2021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79A3-E7A2-48F2-9DC8-850CAC3CF07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793553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D9BC-FC90-4C83-B6DC-1C42C5CCE3D5}" type="datetimeFigureOut">
              <a:rPr lang="es-PA" smtClean="0"/>
              <a:t>10/06/2021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79A3-E7A2-48F2-9DC8-850CAC3CF07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875977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D9BC-FC90-4C83-B6DC-1C42C5CCE3D5}" type="datetimeFigureOut">
              <a:rPr lang="es-PA" smtClean="0"/>
              <a:t>10/06/2021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79A3-E7A2-48F2-9DC8-850CAC3CF07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193054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D9BC-FC90-4C83-B6DC-1C42C5CCE3D5}" type="datetimeFigureOut">
              <a:rPr lang="es-PA" smtClean="0"/>
              <a:t>10/06/2021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79A3-E7A2-48F2-9DC8-850CAC3CF07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173931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D9BC-FC90-4C83-B6DC-1C42C5CCE3D5}" type="datetimeFigureOut">
              <a:rPr lang="es-PA" smtClean="0"/>
              <a:t>10/06/2021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79A3-E7A2-48F2-9DC8-850CAC3CF07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571884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D9BC-FC90-4C83-B6DC-1C42C5CCE3D5}" type="datetimeFigureOut">
              <a:rPr lang="es-PA" smtClean="0"/>
              <a:t>10/06/2021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79A3-E7A2-48F2-9DC8-850CAC3CF07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329983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D9BC-FC90-4C83-B6DC-1C42C5CCE3D5}" type="datetimeFigureOut">
              <a:rPr lang="es-PA" smtClean="0"/>
              <a:t>10/06/2021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79A3-E7A2-48F2-9DC8-850CAC3CF07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427438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D9BC-FC90-4C83-B6DC-1C42C5CCE3D5}" type="datetimeFigureOut">
              <a:rPr lang="es-PA" smtClean="0"/>
              <a:t>10/06/2021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79A3-E7A2-48F2-9DC8-850CAC3CF07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5488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DF7DD9BC-FC90-4C83-B6DC-1C42C5CCE3D5}" type="datetimeFigureOut">
              <a:rPr lang="es-PA" smtClean="0"/>
              <a:t>10/06/2021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68C79A3-E7A2-48F2-9DC8-850CAC3CF07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809262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s-P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F7DD9BC-FC90-4C83-B6DC-1C42C5CCE3D5}" type="datetimeFigureOut">
              <a:rPr lang="es-PA" smtClean="0"/>
              <a:t>10/06/2021</a:t>
            </a:fld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68C79A3-E7A2-48F2-9DC8-850CAC3CF07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0362341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A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826" y="0"/>
            <a:ext cx="12377652" cy="6858000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4080" y="5606858"/>
            <a:ext cx="2132061" cy="1130577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47741F82-6632-42A0-8595-C2C4FE2E45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1565" y="427533"/>
            <a:ext cx="7548869" cy="1675481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D2D9779-206C-4613-BB2A-E4445A618EE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7953" r="22912"/>
          <a:stretch/>
        </p:blipFill>
        <p:spPr>
          <a:xfrm>
            <a:off x="2231472" y="2179891"/>
            <a:ext cx="5880683" cy="3261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3298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Ci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TM03457503[[fn=Citable]]</Template>
  <TotalTime>295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Century Gothic</vt:lpstr>
      <vt:lpstr>Wingdings 2</vt:lpstr>
      <vt:lpstr>Citable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Aixa Brown Gonzalez</dc:creator>
  <cp:lastModifiedBy>Jackeline Rivera</cp:lastModifiedBy>
  <cp:revision>20</cp:revision>
  <dcterms:created xsi:type="dcterms:W3CDTF">2021-04-07T15:47:37Z</dcterms:created>
  <dcterms:modified xsi:type="dcterms:W3CDTF">2021-10-06T15:17:12Z</dcterms:modified>
</cp:coreProperties>
</file>